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review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5044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 – zoom – fit to window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7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Color – gray scale – </a:t>
            </a:r>
            <a:r>
              <a:rPr lang="en-US" dirty="0"/>
              <a:t>color - gray scale </a:t>
            </a:r>
            <a:r>
              <a:rPr lang="en-US" dirty="0" smtClean="0"/>
              <a:t>– black and white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12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 – new window – arrange all- cascade – move split – switch window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87950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 – macros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9181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power point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357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Proofing – spelling – </a:t>
            </a:r>
            <a:r>
              <a:rPr lang="en-US" dirty="0" err="1" smtClean="0"/>
              <a:t>reseach</a:t>
            </a:r>
            <a:r>
              <a:rPr lang="en-US" dirty="0" smtClean="0"/>
              <a:t> – thesaurus – language – translate – language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8119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 – show – new comment – edit comment – delete – previous - next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623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– compare –accept – reject –end review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6616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view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3356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views – normal – slide sorter – note page – reading view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28987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Master views – slide master – handout master – notes master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25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– ruler – guidelines - guide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107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– view direction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199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</TotalTime>
  <Words>117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What review </vt:lpstr>
      <vt:lpstr>Proofing – spelling – reseach – thesaurus – language – translate – language </vt:lpstr>
      <vt:lpstr>Comments – show – new comment – edit comment – delete – previous - next</vt:lpstr>
      <vt:lpstr>Compare – compare –accept – reject –end review</vt:lpstr>
      <vt:lpstr>What view </vt:lpstr>
      <vt:lpstr>Presentation views – normal – slide sorter – note page – reading view </vt:lpstr>
      <vt:lpstr>Master views – slide master – handout master – notes master </vt:lpstr>
      <vt:lpstr>Show – ruler – guidelines - guide</vt:lpstr>
      <vt:lpstr>Direction – view direction </vt:lpstr>
      <vt:lpstr>Zoom – zoom – fit to window </vt:lpstr>
      <vt:lpstr>Color – gray scale – color - gray scale – black and white </vt:lpstr>
      <vt:lpstr>Window – new window – arrange all- cascade – move split – switch window</vt:lpstr>
      <vt:lpstr>Macros – macros </vt:lpstr>
      <vt:lpstr>End power point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review </dc:title>
  <dc:creator>luaay shihab</dc:creator>
  <cp:lastModifiedBy>DR.Ahmed Saker 2O14</cp:lastModifiedBy>
  <cp:revision>17</cp:revision>
  <dcterms:created xsi:type="dcterms:W3CDTF">2006-08-16T00:00:00Z</dcterms:created>
  <dcterms:modified xsi:type="dcterms:W3CDTF">2018-12-04T17:43:12Z</dcterms:modified>
</cp:coreProperties>
</file>